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8" r:id="rId5"/>
    <p:sldId id="261" r:id="rId6"/>
    <p:sldId id="260" r:id="rId7"/>
    <p:sldId id="262" r:id="rId8"/>
    <p:sldId id="271" r:id="rId9"/>
    <p:sldId id="266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9" autoAdjust="0"/>
    <p:restoredTop sz="94660"/>
  </p:normalViewPr>
  <p:slideViewPr>
    <p:cSldViewPr snapToGrid="0">
      <p:cViewPr varScale="1">
        <p:scale>
          <a:sx n="87" d="100"/>
          <a:sy n="87" d="100"/>
        </p:scale>
        <p:origin x="8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888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424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691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60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68907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03128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1513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2072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152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597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0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715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815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5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17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775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329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F80B-B7AB-48FD-AD7A-D3E4F89AE8E0}" type="datetimeFigureOut">
              <a:rPr lang="pl-PL" smtClean="0"/>
              <a:t>30.05.2019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0AD5-2484-4CF0-B9A2-AAE63DC8051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3730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chine_learning&amp;oldid=89879429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32FZ-tjQP4?start=40;autoplay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l0Gilv5wvY?start=129;autoplay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sing-deep-learning-to-improve-fifa-18-graphics-529ec44ea37e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764605-917A-4D38-A59C-1B3069D7F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Jak wytrenować smoka?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86E8C3D-41E8-42C9-9678-25E405212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Uczenie maszynowe w grach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946DB23-4C7D-4E8C-9751-6A10BCF3CF1D}"/>
              </a:ext>
            </a:extLst>
          </p:cNvPr>
          <p:cNvSpPr txBox="1"/>
          <p:nvPr/>
        </p:nvSpPr>
        <p:spPr>
          <a:xfrm>
            <a:off x="1900238" y="536630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Mateusz Bąk</a:t>
            </a:r>
          </a:p>
        </p:txBody>
      </p:sp>
    </p:spTree>
    <p:extLst>
      <p:ext uri="{BB962C8B-B14F-4D97-AF65-F5344CB8AC3E}">
        <p14:creationId xmlns:p14="http://schemas.microsoft.com/office/powerpoint/2010/main" val="377663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Jak wytrenować smoka?</a:t>
            </a:r>
            <a:endParaRPr lang="en-US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56BAB1B-B607-439E-A2B9-A3FFD624B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1" y="1800000"/>
            <a:ext cx="6718359" cy="3780000"/>
          </a:xfrm>
        </p:spPr>
      </p:pic>
    </p:spTree>
    <p:extLst>
      <p:ext uri="{BB962C8B-B14F-4D97-AF65-F5344CB8AC3E}">
        <p14:creationId xmlns:p14="http://schemas.microsoft.com/office/powerpoint/2010/main" val="332707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92E512-FA29-40EB-8C5F-F43BF561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Uczenie maszynowe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062B7E-F0C4-4270-B4E0-B4FCDD13C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800000"/>
            <a:ext cx="7429499" cy="354171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b="1" dirty="0"/>
              <a:t>Machine learning</a:t>
            </a:r>
            <a:r>
              <a:rPr lang="en-US" dirty="0"/>
              <a:t> (ML) is the scientific study of algorithms and statistical models that computer systems use to effectively perform a specific task without using explicit instructions, relying on patterns and inference instead. It is seen</a:t>
            </a:r>
            <a:r>
              <a:rPr lang="pl-PL" dirty="0"/>
              <a:t> </a:t>
            </a:r>
            <a:r>
              <a:rPr lang="en-US" dirty="0"/>
              <a:t>as</a:t>
            </a:r>
            <a:r>
              <a:rPr lang="pl-PL" dirty="0"/>
              <a:t> </a:t>
            </a:r>
            <a:r>
              <a:rPr lang="en-US" dirty="0"/>
              <a:t>a</a:t>
            </a:r>
            <a:r>
              <a:rPr lang="pl-PL" dirty="0"/>
              <a:t> </a:t>
            </a:r>
            <a:r>
              <a:rPr lang="en-US" dirty="0"/>
              <a:t>subset of artificial intelligence. Machine learning algorithms build a</a:t>
            </a:r>
            <a:r>
              <a:rPr lang="pl-PL" dirty="0"/>
              <a:t> </a:t>
            </a:r>
            <a:r>
              <a:rPr lang="en-US" dirty="0"/>
              <a:t>mathematical model of sample data, known as "training data", in</a:t>
            </a:r>
            <a:r>
              <a:rPr lang="pl-PL" dirty="0"/>
              <a:t> order </a:t>
            </a:r>
            <a:r>
              <a:rPr lang="en-US" dirty="0"/>
              <a:t>to</a:t>
            </a:r>
            <a:r>
              <a:rPr lang="pl-PL" dirty="0"/>
              <a:t> </a:t>
            </a:r>
            <a:r>
              <a:rPr lang="en-US" dirty="0"/>
              <a:t>make predictions or decisions without being explicitly programmed to perform the task.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3F9E5F-3670-4FED-8BD4-6FBDC6250F88}"/>
              </a:ext>
            </a:extLst>
          </p:cNvPr>
          <p:cNvSpPr txBox="1"/>
          <p:nvPr/>
        </p:nvSpPr>
        <p:spPr>
          <a:xfrm>
            <a:off x="1188936" y="5408485"/>
            <a:ext cx="7096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600" dirty="0"/>
              <a:t>'</a:t>
            </a:r>
            <a:r>
              <a:rPr lang="en-GB" sz="1600" dirty="0"/>
              <a:t>Machine learning</a:t>
            </a:r>
            <a:r>
              <a:rPr lang="pl-PL" sz="1600" dirty="0"/>
              <a:t>',</a:t>
            </a:r>
            <a:r>
              <a:rPr lang="en-US" sz="1600" dirty="0"/>
              <a:t> </a:t>
            </a:r>
            <a:r>
              <a:rPr lang="en-US" sz="1600" i="1" dirty="0"/>
              <a:t>Wikipedia, The Free Encyclopedia,</a:t>
            </a:r>
            <a:r>
              <a:rPr lang="en-US" sz="1600" dirty="0"/>
              <a:t> </a:t>
            </a:r>
            <a:endParaRPr lang="pl-PL" sz="1600" dirty="0"/>
          </a:p>
          <a:p>
            <a:pPr algn="r"/>
            <a:r>
              <a:rPr lang="pl-PL" sz="1600" dirty="0">
                <a:hlinkClick r:id="rId2"/>
              </a:rPr>
              <a:t>https://en.wikipedia.org/w/index.php?title=Machine_learning&amp;oldid=898794298</a:t>
            </a:r>
            <a:r>
              <a:rPr lang="en-US" sz="1600" dirty="0"/>
              <a:t> </a:t>
            </a:r>
            <a:endParaRPr lang="pl-PL" sz="1600" dirty="0"/>
          </a:p>
          <a:p>
            <a:pPr algn="r"/>
            <a:r>
              <a:rPr lang="en-US" sz="1600" dirty="0"/>
              <a:t>(</a:t>
            </a:r>
            <a:r>
              <a:rPr lang="pl-PL" sz="1600" dirty="0"/>
              <a:t>dostęp</a:t>
            </a:r>
            <a:r>
              <a:rPr lang="en-US" sz="1600" dirty="0"/>
              <a:t> </a:t>
            </a:r>
            <a:r>
              <a:rPr lang="pl-PL" sz="1600" dirty="0"/>
              <a:t>27.05.</a:t>
            </a:r>
            <a:r>
              <a:rPr lang="en-US" sz="1600" dirty="0"/>
              <a:t>2019) 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25823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2AC7E-BEE9-4EDE-AE6F-D2E117D3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Co widzi gracz?</a:t>
            </a:r>
            <a:endParaRPr lang="en-US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6EA81D3-CBC4-4C2A-AB76-D33BCB302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800000"/>
            <a:ext cx="6720000" cy="3780000"/>
          </a:xfrm>
        </p:spPr>
      </p:pic>
    </p:spTree>
    <p:extLst>
      <p:ext uri="{BB962C8B-B14F-4D97-AF65-F5344CB8AC3E}">
        <p14:creationId xmlns:p14="http://schemas.microsoft.com/office/powerpoint/2010/main" val="364423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2AC7E-BEE9-4EDE-AE6F-D2E117D3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Projektowanie wspomagane SI</a:t>
            </a:r>
            <a:endParaRPr lang="en-US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8F7FB64-97B6-4E81-ADBB-3ECCC94A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68" y="1800000"/>
            <a:ext cx="6653465" cy="3780000"/>
          </a:xfrm>
        </p:spPr>
      </p:pic>
    </p:spTree>
    <p:extLst>
      <p:ext uri="{BB962C8B-B14F-4D97-AF65-F5344CB8AC3E}">
        <p14:creationId xmlns:p14="http://schemas.microsoft.com/office/powerpoint/2010/main" val="366954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Proceduralna generacja treści</a:t>
            </a:r>
            <a:endParaRPr lang="en-US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8D21FB2-24D0-4C93-8013-EAC74578400F}"/>
              </a:ext>
            </a:extLst>
          </p:cNvPr>
          <p:cNvSpPr txBox="1"/>
          <p:nvPr/>
        </p:nvSpPr>
        <p:spPr>
          <a:xfrm>
            <a:off x="2780782" y="5654707"/>
            <a:ext cx="550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DOOM Level Generation using Generative Adversarial Networks</a:t>
            </a:r>
            <a:endParaRPr lang="pl-PL" sz="1600" dirty="0"/>
          </a:p>
          <a:p>
            <a:pPr algn="r"/>
            <a:r>
              <a:rPr lang="it-IT" sz="1600" dirty="0"/>
              <a:t>Edoardo Giacomello, Pier Luca Lanzi, Daniele Loiacono</a:t>
            </a:r>
            <a:endParaRPr lang="pl-PL" sz="1600" dirty="0"/>
          </a:p>
        </p:txBody>
      </p:sp>
      <p:pic>
        <p:nvPicPr>
          <p:cNvPr id="13" name="Multimedia online 12">
            <a:hlinkClick r:id="" action="ppaction://media"/>
            <a:extLst>
              <a:ext uri="{FF2B5EF4-FFF2-40B4-BE49-F238E27FC236}">
                <a16:creationId xmlns:a16="http://schemas.microsoft.com/office/drawing/2014/main" id="{B1D1A2AE-89B4-410A-83D5-5FD16FF9135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2000" y="1800000"/>
            <a:ext cx="672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Animacja</a:t>
            </a:r>
            <a:endParaRPr lang="en-US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8D21FB2-24D0-4C93-8013-EAC74578400F}"/>
              </a:ext>
            </a:extLst>
          </p:cNvPr>
          <p:cNvSpPr txBox="1"/>
          <p:nvPr/>
        </p:nvSpPr>
        <p:spPr>
          <a:xfrm>
            <a:off x="3465970" y="5654707"/>
            <a:ext cx="4819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Phase-Functioned Neural Networks for Character Control</a:t>
            </a:r>
            <a:endParaRPr lang="pl-PL" sz="1600" dirty="0"/>
          </a:p>
          <a:p>
            <a:pPr algn="r"/>
            <a:r>
              <a:rPr lang="pl-PL" sz="1600" dirty="0"/>
              <a:t>Daniel Holden, Taku Komura, Jun Saito</a:t>
            </a:r>
          </a:p>
        </p:txBody>
      </p:sp>
      <p:pic>
        <p:nvPicPr>
          <p:cNvPr id="13" name="Multimedia online 12">
            <a:hlinkClick r:id="" action="ppaction://media"/>
            <a:extLst>
              <a:ext uri="{FF2B5EF4-FFF2-40B4-BE49-F238E27FC236}">
                <a16:creationId xmlns:a16="http://schemas.microsoft.com/office/drawing/2014/main" id="{553D249D-7DD3-47AE-93C8-F86B77C70A1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2000" y="1800000"/>
            <a:ext cx="672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6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Grafika</a:t>
            </a:r>
            <a:endParaRPr lang="en-US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21A5AC39-BAE4-447D-816C-F03BFC2B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800223"/>
            <a:ext cx="6720000" cy="3780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0CD136A-87F5-458C-BC87-F278FD2AF132}"/>
              </a:ext>
            </a:extLst>
          </p:cNvPr>
          <p:cNvSpPr txBox="1"/>
          <p:nvPr/>
        </p:nvSpPr>
        <p:spPr>
          <a:xfrm>
            <a:off x="3533792" y="5655717"/>
            <a:ext cx="4751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600" dirty="0">
                <a:hlinkClick r:id="rId3"/>
              </a:rPr>
              <a:t>https://towardsdatascience.com/using-deep-learning-to-improve-fifa-18-graphics-529ec44ea37e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67568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Środowisko treningowe</a:t>
            </a:r>
            <a:endParaRPr lang="en-US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4CFEFC76-4903-48CB-9665-B2780B846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1" y="1800000"/>
            <a:ext cx="6721678" cy="3780000"/>
          </a:xfrm>
        </p:spPr>
      </p:pic>
    </p:spTree>
    <p:extLst>
      <p:ext uri="{BB962C8B-B14F-4D97-AF65-F5344CB8AC3E}">
        <p14:creationId xmlns:p14="http://schemas.microsoft.com/office/powerpoint/2010/main" val="38777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3B3C3-A851-444B-9564-7F1E1A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20000"/>
          </a:xfrm>
        </p:spPr>
        <p:txBody>
          <a:bodyPr/>
          <a:lstStyle/>
          <a:p>
            <a:r>
              <a:rPr lang="pl-PL" dirty="0"/>
              <a:t>Testowanie kompetencji</a:t>
            </a:r>
            <a:endParaRPr lang="en-US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318BBAF-19AC-4DA6-B6E2-C068AF95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59" y="1800000"/>
            <a:ext cx="5673082" cy="3780000"/>
          </a:xfrm>
        </p:spPr>
      </p:pic>
    </p:spTree>
    <p:extLst>
      <p:ext uri="{BB962C8B-B14F-4D97-AF65-F5344CB8AC3E}">
        <p14:creationId xmlns:p14="http://schemas.microsoft.com/office/powerpoint/2010/main" val="3605897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bwód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bwó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wó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Siatka</Template>
  <TotalTime>8176</TotalTime>
  <Words>147</Words>
  <Application>Microsoft Office PowerPoint</Application>
  <PresentationFormat>Pokaz na ekranie (4:3)</PresentationFormat>
  <Paragraphs>21</Paragraphs>
  <Slides>10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3" baseType="lpstr">
      <vt:lpstr>Arial</vt:lpstr>
      <vt:lpstr>Tw Cen MT</vt:lpstr>
      <vt:lpstr>Obwód</vt:lpstr>
      <vt:lpstr>Jak wytrenować smoka?</vt:lpstr>
      <vt:lpstr>Uczenie maszynowe</vt:lpstr>
      <vt:lpstr>Co widzi gracz?</vt:lpstr>
      <vt:lpstr>Projektowanie wspomagane SI</vt:lpstr>
      <vt:lpstr>Proceduralna generacja treści</vt:lpstr>
      <vt:lpstr>Animacja</vt:lpstr>
      <vt:lpstr>Grafika</vt:lpstr>
      <vt:lpstr>Środowisko treningowe</vt:lpstr>
      <vt:lpstr>Testowanie kompetencji</vt:lpstr>
      <vt:lpstr>Jak wytrenować smoka?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Mateusz</dc:creator>
  <cp:lastModifiedBy>Mateusz</cp:lastModifiedBy>
  <cp:revision>41</cp:revision>
  <dcterms:created xsi:type="dcterms:W3CDTF">2019-03-10T12:34:55Z</dcterms:created>
  <dcterms:modified xsi:type="dcterms:W3CDTF">2019-05-30T19:51:23Z</dcterms:modified>
</cp:coreProperties>
</file>